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. ." userId="137cf501e787a7ec" providerId="LiveId" clId="{B2D92ECB-4015-4298-B322-2EEC68241C32}"/>
    <pc:docChg chg="delSld modSld">
      <pc:chgData name=". ." userId="137cf501e787a7ec" providerId="LiveId" clId="{B2D92ECB-4015-4298-B322-2EEC68241C32}" dt="2024-09-25T17:16:18.510" v="78" actId="1440"/>
      <pc:docMkLst>
        <pc:docMk/>
      </pc:docMkLst>
      <pc:sldChg chg="del">
        <pc:chgData name=". ." userId="137cf501e787a7ec" providerId="LiveId" clId="{B2D92ECB-4015-4298-B322-2EEC68241C32}" dt="2024-09-25T17:12:20.967" v="3" actId="2696"/>
        <pc:sldMkLst>
          <pc:docMk/>
          <pc:sldMk cId="2463520844" sldId="257"/>
        </pc:sldMkLst>
      </pc:sldChg>
      <pc:sldChg chg="del">
        <pc:chgData name=". ." userId="137cf501e787a7ec" providerId="LiveId" clId="{B2D92ECB-4015-4298-B322-2EEC68241C32}" dt="2024-09-25T17:12:19.277" v="2" actId="2696"/>
        <pc:sldMkLst>
          <pc:docMk/>
          <pc:sldMk cId="4232401072" sldId="258"/>
        </pc:sldMkLst>
      </pc:sldChg>
      <pc:sldChg chg="addSp modSp mod">
        <pc:chgData name=". ." userId="137cf501e787a7ec" providerId="LiveId" clId="{B2D92ECB-4015-4298-B322-2EEC68241C32}" dt="2024-09-25T17:16:18.510" v="78" actId="1440"/>
        <pc:sldMkLst>
          <pc:docMk/>
          <pc:sldMk cId="1452814651" sldId="259"/>
        </pc:sldMkLst>
        <pc:spChg chg="add mod">
          <ac:chgData name=". ." userId="137cf501e787a7ec" providerId="LiveId" clId="{B2D92ECB-4015-4298-B322-2EEC68241C32}" dt="2024-09-25T17:15:12.494" v="69" actId="1076"/>
          <ac:spMkLst>
            <pc:docMk/>
            <pc:sldMk cId="1452814651" sldId="259"/>
            <ac:spMk id="2" creationId="{C03BB543-9887-49B8-B09E-FACDF6BF96D5}"/>
          </ac:spMkLst>
        </pc:spChg>
        <pc:picChg chg="add mod modCrop">
          <ac:chgData name=". ." userId="137cf501e787a7ec" providerId="LiveId" clId="{B2D92ECB-4015-4298-B322-2EEC68241C32}" dt="2024-09-25T17:16:18.510" v="78" actId="1440"/>
          <ac:picMkLst>
            <pc:docMk/>
            <pc:sldMk cId="1452814651" sldId="259"/>
            <ac:picMk id="4" creationId="{CE152048-E566-4F68-A003-2E6731416053}"/>
          </ac:picMkLst>
        </pc:picChg>
      </pc:sldChg>
      <pc:sldChg chg="del">
        <pc:chgData name=". ." userId="137cf501e787a7ec" providerId="LiveId" clId="{B2D92ECB-4015-4298-B322-2EEC68241C32}" dt="2024-09-25T17:12:21.757" v="4" actId="2696"/>
        <pc:sldMkLst>
          <pc:docMk/>
          <pc:sldMk cId="474433090" sldId="260"/>
        </pc:sldMkLst>
      </pc:sldChg>
    </pc:docChg>
  </pc:docChgLst>
  <pc:docChgLst>
    <pc:chgData name=". ." userId="137cf501e787a7ec" providerId="LiveId" clId="{9D081FED-4B27-4BF0-BCE1-ECD5E569906C}"/>
    <pc:docChg chg="custSel delSld modSld">
      <pc:chgData name=". ." userId="137cf501e787a7ec" providerId="LiveId" clId="{9D081FED-4B27-4BF0-BCE1-ECD5E569906C}" dt="2024-09-15T08:48:44.897" v="763" actId="2696"/>
      <pc:docMkLst>
        <pc:docMk/>
      </pc:docMkLst>
      <pc:sldChg chg="addSp delSp modSp del mod">
        <pc:chgData name=". ." userId="137cf501e787a7ec" providerId="LiveId" clId="{9D081FED-4B27-4BF0-BCE1-ECD5E569906C}" dt="2024-09-15T08:48:44.897" v="763" actId="2696"/>
        <pc:sldMkLst>
          <pc:docMk/>
          <pc:sldMk cId="377227518" sldId="256"/>
        </pc:sldMkLst>
        <pc:spChg chg="add mod">
          <ac:chgData name=". ." userId="137cf501e787a7ec" providerId="LiveId" clId="{9D081FED-4B27-4BF0-BCE1-ECD5E569906C}" dt="2024-09-15T08:38:34.695" v="688" actId="20577"/>
          <ac:spMkLst>
            <pc:docMk/>
            <pc:sldMk cId="377227518" sldId="256"/>
            <ac:spMk id="2" creationId="{8B6547B1-78C0-45C2-82E8-ABD08D92CF2F}"/>
          </ac:spMkLst>
        </pc:spChg>
        <pc:spChg chg="del mod">
          <ac:chgData name=". ." userId="137cf501e787a7ec" providerId="LiveId" clId="{9D081FED-4B27-4BF0-BCE1-ECD5E569906C}" dt="2024-09-15T08:18:59.767" v="82"/>
          <ac:spMkLst>
            <pc:docMk/>
            <pc:sldMk cId="377227518" sldId="256"/>
            <ac:spMk id="4" creationId="{DA037560-2388-4E61-B825-E4D41A11F105}"/>
          </ac:spMkLst>
        </pc:spChg>
        <pc:picChg chg="add mod">
          <ac:chgData name=". ." userId="137cf501e787a7ec" providerId="LiveId" clId="{9D081FED-4B27-4BF0-BCE1-ECD5E569906C}" dt="2024-09-15T08:42:56.990" v="747" actId="1440"/>
          <ac:picMkLst>
            <pc:docMk/>
            <pc:sldMk cId="377227518" sldId="256"/>
            <ac:picMk id="5" creationId="{E5247F59-7CC2-4C3E-9FEF-6EA366E022CB}"/>
          </ac:picMkLst>
        </pc:picChg>
        <pc:picChg chg="add mod">
          <ac:chgData name=". ." userId="137cf501e787a7ec" providerId="LiveId" clId="{9D081FED-4B27-4BF0-BCE1-ECD5E569906C}" dt="2024-09-15T08:43:02.398" v="749" actId="1440"/>
          <ac:picMkLst>
            <pc:docMk/>
            <pc:sldMk cId="377227518" sldId="256"/>
            <ac:picMk id="7" creationId="{B3961F48-2E54-4974-A789-390DE49B8371}"/>
          </ac:picMkLst>
        </pc:picChg>
        <pc:picChg chg="add mod">
          <ac:chgData name=". ." userId="137cf501e787a7ec" providerId="LiveId" clId="{9D081FED-4B27-4BF0-BCE1-ECD5E569906C}" dt="2024-09-15T08:43:37.298" v="762" actId="1076"/>
          <ac:picMkLst>
            <pc:docMk/>
            <pc:sldMk cId="377227518" sldId="256"/>
            <ac:picMk id="9" creationId="{7CB8F3DB-C4C5-41E4-81F1-A3163A76B0B9}"/>
          </ac:picMkLst>
        </pc:picChg>
        <pc:picChg chg="add mod">
          <ac:chgData name=". ." userId="137cf501e787a7ec" providerId="LiveId" clId="{9D081FED-4B27-4BF0-BCE1-ECD5E569906C}" dt="2024-09-15T08:43:29.953" v="759" actId="1076"/>
          <ac:picMkLst>
            <pc:docMk/>
            <pc:sldMk cId="377227518" sldId="256"/>
            <ac:picMk id="11" creationId="{99D2F2EE-DCE1-47B3-98C9-12B1249CC10A}"/>
          </ac:picMkLst>
        </pc:picChg>
        <pc:picChg chg="add mod">
          <ac:chgData name=". ." userId="137cf501e787a7ec" providerId="LiveId" clId="{9D081FED-4B27-4BF0-BCE1-ECD5E569906C}" dt="2024-09-15T08:43:35.407" v="761" actId="14100"/>
          <ac:picMkLst>
            <pc:docMk/>
            <pc:sldMk cId="377227518" sldId="256"/>
            <ac:picMk id="13" creationId="{5D81B4B2-766E-4412-BD00-E07C5C67EDA1}"/>
          </ac:picMkLst>
        </pc:picChg>
        <pc:picChg chg="add mod">
          <ac:chgData name=". ." userId="137cf501e787a7ec" providerId="LiveId" clId="{9D081FED-4B27-4BF0-BCE1-ECD5E569906C}" dt="2024-09-15T08:43:23.841" v="757" actId="1076"/>
          <ac:picMkLst>
            <pc:docMk/>
            <pc:sldMk cId="377227518" sldId="256"/>
            <ac:picMk id="15" creationId="{3BF9287F-454D-4ADC-8A77-FF98B7DD0C94}"/>
          </ac:picMkLst>
        </pc:picChg>
        <pc:picChg chg="add mod">
          <ac:chgData name=". ." userId="137cf501e787a7ec" providerId="LiveId" clId="{9D081FED-4B27-4BF0-BCE1-ECD5E569906C}" dt="2024-09-15T08:43:32" v="760" actId="1076"/>
          <ac:picMkLst>
            <pc:docMk/>
            <pc:sldMk cId="377227518" sldId="256"/>
            <ac:picMk id="17" creationId="{A7AA0560-B42F-439E-AA0C-46A7D25AB11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9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101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9146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081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7380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759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894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52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60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39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82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272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1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267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536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47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3F68D-1C3D-40BC-B96F-4A26E9A119B0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C974FC-48C5-445A-BE8C-D1743FAAD9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09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03BB543-9887-49B8-B09E-FACDF6BF9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1650" y="99879"/>
            <a:ext cx="9934575" cy="227754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Roboto"/>
              </a:rPr>
              <a:t> 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Roboto"/>
              </a:rPr>
              <a:t>24 сентября 2024 года в МЦКО состоялось совещание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Roboto"/>
              </a:rPr>
              <a:t>  с ветеранами педагогического труда по итогам общественного наблюдения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Roboto"/>
              </a:rPr>
              <a:t>  при​ проведении ГИА-2024 в Москве.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Roboto"/>
              </a:rPr>
              <a:t>  Участников поблагодарили за активную гражданскую позицию и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dirty="0">
                <a:solidFill>
                  <a:srgbClr val="C00000"/>
                </a:solidFill>
                <a:latin typeface="Roboto"/>
              </a:rPr>
              <a:t> 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Roboto"/>
              </a:rPr>
              <a:t>большую помощь при проведении экзаменов и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dirty="0">
                <a:solidFill>
                  <a:srgbClr val="C00000"/>
                </a:solidFill>
                <a:latin typeface="Roboto"/>
              </a:rPr>
              <a:t> 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Roboto"/>
              </a:rPr>
              <a:t>вручили благодарственные письма.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Roboto"/>
              </a:rPr>
              <a:t>  В завершение мероприятия для гостей состоялся праздничный концерт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E152048-E566-4F68-A003-2E67314160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18"/>
          <a:stretch/>
        </p:blipFill>
        <p:spPr>
          <a:xfrm>
            <a:off x="2910837" y="2457449"/>
            <a:ext cx="7656200" cy="42054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5281465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</TotalTime>
  <Words>55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Roboto</vt:lpstr>
      <vt:lpstr>Wingdings 3</vt:lpstr>
      <vt:lpstr>Легкий дым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. .</dc:creator>
  <cp:lastModifiedBy>. .</cp:lastModifiedBy>
  <cp:revision>3</cp:revision>
  <dcterms:created xsi:type="dcterms:W3CDTF">2024-06-12T14:26:56Z</dcterms:created>
  <dcterms:modified xsi:type="dcterms:W3CDTF">2024-09-25T17:16:29Z</dcterms:modified>
</cp:coreProperties>
</file>